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2" r:id="rId2"/>
    <p:sldId id="262" r:id="rId3"/>
    <p:sldId id="263" r:id="rId4"/>
    <p:sldId id="261" r:id="rId5"/>
    <p:sldId id="260" r:id="rId6"/>
    <p:sldId id="259" r:id="rId7"/>
    <p:sldId id="264" r:id="rId8"/>
    <p:sldId id="270" r:id="rId9"/>
    <p:sldId id="276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AB94A-EB43-4CB2-AB8A-D70C60CE93AC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062F6-E9B9-42E2-9ADA-3C9875EBA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D0C56-8CB1-4B12-9E7B-8DBF77B145BC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092DE-BB77-46F2-BF82-7B1581F70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4E4B1-EBD7-4221-92E7-9B1B91901036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07D0E-DAF3-40B8-833A-2329732B2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21385-D8E2-4802-8742-E046D929A668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8277A-BE35-42EF-9C6A-72BC59F0E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C373B-8824-4ACB-AB39-996EB65954D0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B0820-BD08-4DFF-A343-34B6BC01F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3FCA4-50E2-495A-8BCB-0950E7B4146E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AE57A-5C46-4843-BF93-A1C041035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65FDE-F5A0-4D35-AF82-373C147F5D34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D576A-5AAD-4EA4-AD9D-C2E1A2EF8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ADC86-C7F5-4D1A-9E44-F22E993EA301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0AE90-C0BF-4CF7-95F8-144B558D6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35183-035F-455D-9EF2-009E74C8D675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7EAEE-4C08-486F-BCC5-65360248F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EAF6-17CC-4EF8-8865-9A3F4316CA18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1CD16-B8C0-441F-9D4C-F2C0AD726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A8EF2-3D02-4CE5-A783-126E7E8AE482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BAEF4-954E-4F8D-879D-8195552B8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BD34F5-B657-4700-B8FD-E13016503E51}" type="datetimeFigureOut">
              <a:rPr lang="en-US"/>
              <a:pPr>
                <a:defRPr/>
              </a:pPr>
              <a:t>11/30/2014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A3016B-C5DE-4441-BC71-29AB397C9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10" r:id="rId5"/>
    <p:sldLayoutId id="2147483705" r:id="rId6"/>
    <p:sldLayoutId id="2147483704" r:id="rId7"/>
    <p:sldLayoutId id="2147483711" r:id="rId8"/>
    <p:sldLayoutId id="2147483712" r:id="rId9"/>
    <p:sldLayoutId id="2147483703" r:id="rId10"/>
    <p:sldLayoutId id="2147483702" r:id="rId11"/>
  </p:sldLayoutIdLst>
  <p:transition>
    <p:dissolve/>
  </p:transition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2743200"/>
            <a:ext cx="6480175" cy="1752600"/>
          </a:xfrm>
        </p:spPr>
        <p:txBody>
          <a:bodyPr>
            <a:normAutofit/>
          </a:bodyPr>
          <a:lstStyle/>
          <a:p>
            <a:r>
              <a:rPr lang="uk-UA" sz="4800" dirty="0" smtClean="0"/>
              <a:t>6 клас</a:t>
            </a:r>
            <a:endParaRPr lang="ru-RU" sz="48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6480048" cy="2301240"/>
          </a:xfrm>
        </p:spPr>
        <p:txBody>
          <a:bodyPr/>
          <a:lstStyle/>
          <a:p>
            <a:pPr algn="ctr"/>
            <a:r>
              <a:rPr lang="uk-UA" dirty="0" smtClean="0"/>
              <a:t>Найменше спільне кратне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Розв</a:t>
            </a:r>
            <a:r>
              <a:rPr lang="en-US" dirty="0" smtClean="0"/>
              <a:t>’</a:t>
            </a:r>
            <a:r>
              <a:rPr lang="uk-UA" dirty="0" err="1" smtClean="0"/>
              <a:t>язати</a:t>
            </a:r>
            <a:r>
              <a:rPr lang="uk-UA" dirty="0" smtClean="0"/>
              <a:t> рівняння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(х+36,1)*5,1=245,8</a:t>
            </a:r>
            <a:r>
              <a:rPr lang="en-US" smtClean="0"/>
              <a:t>2</a:t>
            </a:r>
            <a:endParaRPr lang="ru-RU" smtClean="0"/>
          </a:p>
          <a:p>
            <a:r>
              <a:rPr lang="ru-RU" smtClean="0"/>
              <a:t>(х-0,67)*0,02=0,0152</a:t>
            </a:r>
          </a:p>
        </p:txBody>
      </p:sp>
      <p:pic>
        <p:nvPicPr>
          <p:cNvPr id="4" name="Picture 4" descr="PE03738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3113" y="2714625"/>
            <a:ext cx="3290887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Домашнє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4" name="Picture 4" descr="PE0198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2971800"/>
            <a:ext cx="3363913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Мета</a:t>
            </a:r>
            <a:endParaRPr lang="ru-RU" dirty="0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ru-RU" dirty="0" err="1" smtClean="0"/>
              <a:t>Навчити</a:t>
            </a:r>
            <a:r>
              <a:rPr lang="ru-RU" dirty="0" smtClean="0"/>
              <a:t> </a:t>
            </a:r>
            <a:r>
              <a:rPr lang="ru-RU" dirty="0" err="1" smtClean="0"/>
              <a:t>знаходити</a:t>
            </a:r>
            <a:r>
              <a:rPr lang="ru-RU" dirty="0" smtClean="0"/>
              <a:t> </a:t>
            </a:r>
            <a:r>
              <a:rPr lang="ru-RU" dirty="0" err="1" smtClean="0"/>
              <a:t>найменше</a:t>
            </a:r>
            <a:r>
              <a:rPr lang="ru-RU" dirty="0" smtClean="0"/>
              <a:t> 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кратне</a:t>
            </a:r>
            <a:r>
              <a:rPr lang="ru-RU" dirty="0" smtClean="0"/>
              <a:t>, </a:t>
            </a:r>
            <a:r>
              <a:rPr lang="ru-RU" dirty="0" err="1" smtClean="0"/>
              <a:t>повторити</a:t>
            </a:r>
            <a:r>
              <a:rPr lang="ru-RU" dirty="0" smtClean="0"/>
              <a:t> </a:t>
            </a:r>
            <a:r>
              <a:rPr lang="ru-RU" dirty="0" err="1" smtClean="0"/>
              <a:t>знаходження</a:t>
            </a:r>
            <a:r>
              <a:rPr lang="ru-RU" dirty="0" smtClean="0"/>
              <a:t> </a:t>
            </a:r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дільника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 smtClean="0"/>
              <a:t>Працювати</a:t>
            </a:r>
            <a:r>
              <a:rPr lang="ru-RU" dirty="0" smtClean="0"/>
              <a:t> над </a:t>
            </a:r>
            <a:r>
              <a:rPr lang="ru-RU" dirty="0" err="1" smtClean="0"/>
              <a:t>підвищенням</a:t>
            </a:r>
            <a:r>
              <a:rPr lang="ru-RU" dirty="0" smtClean="0"/>
              <a:t> </a:t>
            </a:r>
            <a:r>
              <a:rPr lang="ru-RU" dirty="0" err="1" smtClean="0"/>
              <a:t>грамотності</a:t>
            </a:r>
            <a:r>
              <a:rPr lang="ru-RU" dirty="0" smtClean="0"/>
              <a:t> </a:t>
            </a:r>
            <a:r>
              <a:rPr lang="ru-RU" dirty="0" err="1" smtClean="0"/>
              <a:t>усного</a:t>
            </a:r>
            <a:r>
              <a:rPr lang="ru-RU" dirty="0" smtClean="0"/>
              <a:t> і </a:t>
            </a:r>
            <a:r>
              <a:rPr lang="ru-RU" dirty="0" err="1" smtClean="0"/>
              <a:t>письмового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/>
              <a:t>Працювати</a:t>
            </a:r>
            <a:r>
              <a:rPr lang="ru-RU" dirty="0"/>
              <a:t> над </a:t>
            </a:r>
            <a:r>
              <a:rPr lang="ru-RU" dirty="0" err="1"/>
              <a:t>підвищенням</a:t>
            </a:r>
            <a:r>
              <a:rPr lang="ru-RU" dirty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уроці</a:t>
            </a:r>
            <a:r>
              <a:rPr lang="ru-RU" dirty="0" smtClean="0"/>
              <a:t>, </a:t>
            </a:r>
            <a:r>
              <a:rPr lang="ru-RU" dirty="0" err="1" smtClean="0"/>
              <a:t>домагатися</a:t>
            </a:r>
            <a:r>
              <a:rPr lang="ru-RU" dirty="0" smtClean="0"/>
              <a:t> </a:t>
            </a:r>
            <a:r>
              <a:rPr lang="ru-RU" dirty="0" err="1" smtClean="0"/>
              <a:t>свідомого</a:t>
            </a:r>
            <a:r>
              <a:rPr lang="ru-RU" dirty="0" smtClean="0"/>
              <a:t> </a:t>
            </a:r>
            <a:r>
              <a:rPr lang="ru-RU" dirty="0" err="1" smtClean="0"/>
              <a:t>засвоєння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;</a:t>
            </a:r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1)</a:t>
            </a:r>
            <a:r>
              <a:rPr lang="ru-RU" dirty="0" err="1" smtClean="0"/>
              <a:t>Усний</a:t>
            </a:r>
            <a:r>
              <a:rPr lang="ru-RU" dirty="0" smtClean="0"/>
              <a:t> </a:t>
            </a:r>
            <a:r>
              <a:rPr lang="ru-RU" dirty="0" err="1" smtClean="0"/>
              <a:t>рахунок</a:t>
            </a:r>
            <a:r>
              <a:rPr lang="ru-RU" dirty="0"/>
              <a:t>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397000"/>
                <a:gridCol w="1092200"/>
                <a:gridCol w="1244600"/>
                <a:gridCol w="1244600"/>
              </a:tblGrid>
              <a:tr h="883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0,7*10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0,75*100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0,3*1000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0,8*0,1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0,1*5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0,01*83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0,75*10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0,80*100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0,35*1000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0,8*0,3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0,6*5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0,01*75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0,77*10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0,90*100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0,351*1000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0,8*0,5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0,7*5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0,01*839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2,7*10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0,7*100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2,3*1000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0,8*0,4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0,01*83,2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5,7*10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0,5*100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1,358*1000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0,8*0,7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0,9*5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0,01*834</a:t>
                      </a:r>
                      <a:endParaRPr lang="ru-RU" b="1" dirty="0"/>
                    </a:p>
                  </a:txBody>
                  <a:tcPr marL="82973" marR="829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2)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домашнього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smtClean="0"/>
              <a:t>№202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НСК </a:t>
            </a:r>
            <a:r>
              <a:rPr lang="ru-RU" dirty="0" smtClean="0"/>
              <a:t>(18;45) = 90</a:t>
            </a:r>
          </a:p>
          <a:p>
            <a:r>
              <a:rPr lang="ru-RU" dirty="0" smtClean="0"/>
              <a:t>НСК </a:t>
            </a:r>
            <a:r>
              <a:rPr lang="ru-RU" dirty="0" smtClean="0"/>
              <a:t>(30;40) = 120</a:t>
            </a:r>
          </a:p>
          <a:p>
            <a:r>
              <a:rPr lang="ru-RU" dirty="0" smtClean="0"/>
              <a:t>НСК </a:t>
            </a:r>
            <a:r>
              <a:rPr lang="ru-RU" dirty="0" smtClean="0"/>
              <a:t>(210;350) = 1050</a:t>
            </a:r>
          </a:p>
          <a:p>
            <a:r>
              <a:rPr lang="ru-RU" dirty="0" smtClean="0"/>
              <a:t>НСК </a:t>
            </a:r>
            <a:r>
              <a:rPr lang="ru-RU" dirty="0" smtClean="0"/>
              <a:t>(20;70;15) = 420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3)</a:t>
            </a:r>
            <a:r>
              <a:rPr lang="ru-RU" dirty="0" err="1" smtClean="0"/>
              <a:t>Знайти</a:t>
            </a:r>
            <a:r>
              <a:rPr lang="ru-RU" dirty="0" smtClean="0"/>
              <a:t> НСК</a:t>
            </a:r>
            <a:r>
              <a:rPr lang="ru-RU" dirty="0" smtClean="0"/>
              <a:t>.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НСК(48;72</a:t>
            </a:r>
            <a:r>
              <a:rPr lang="ru-RU" dirty="0" smtClean="0"/>
              <a:t>)=</a:t>
            </a:r>
          </a:p>
          <a:p>
            <a:r>
              <a:rPr lang="ru-RU" dirty="0"/>
              <a:t>НСК(350;420</a:t>
            </a:r>
            <a:r>
              <a:rPr lang="ru-RU" dirty="0" smtClean="0"/>
              <a:t>)=</a:t>
            </a:r>
          </a:p>
          <a:p>
            <a:r>
              <a:rPr lang="ru-RU" dirty="0"/>
              <a:t>НСК(840;280;360</a:t>
            </a:r>
            <a:r>
              <a:rPr lang="ru-RU" dirty="0" smtClean="0"/>
              <a:t>)=</a:t>
            </a:r>
          </a:p>
          <a:p>
            <a:r>
              <a:rPr lang="ru-RU" dirty="0"/>
              <a:t>НСК(108;216;35</a:t>
            </a:r>
            <a:r>
              <a:rPr lang="ru-RU" dirty="0" smtClean="0"/>
              <a:t>)=</a:t>
            </a:r>
          </a:p>
          <a:p>
            <a:r>
              <a:rPr lang="ru-RU" dirty="0"/>
              <a:t>НСК(180;120</a:t>
            </a:r>
            <a:r>
              <a:rPr lang="ru-RU" dirty="0" smtClean="0"/>
              <a:t>)=</a:t>
            </a:r>
          </a:p>
          <a:p>
            <a:r>
              <a:rPr lang="ru-RU" dirty="0"/>
              <a:t>НСК(540;735</a:t>
            </a:r>
            <a:r>
              <a:rPr lang="ru-RU" dirty="0" smtClean="0"/>
              <a:t>)=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73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4)</a:t>
            </a:r>
            <a:r>
              <a:rPr lang="ru-RU" sz="3200" dirty="0" err="1" smtClean="0"/>
              <a:t>Всі</a:t>
            </a:r>
            <a:r>
              <a:rPr lang="ru-RU" sz="3200" dirty="0" smtClean="0"/>
              <a:t> ми </a:t>
            </a:r>
            <a:r>
              <a:rPr lang="ru-RU" sz="3200" dirty="0" err="1" smtClean="0"/>
              <a:t>знаємо</a:t>
            </a:r>
            <a:r>
              <a:rPr lang="ru-RU" sz="3200" dirty="0" smtClean="0"/>
              <a:t> як </a:t>
            </a:r>
            <a:r>
              <a:rPr lang="ru-RU" sz="3200" dirty="0" err="1" smtClean="0">
                <a:solidFill>
                  <a:srgbClr val="FF0000"/>
                </a:solidFill>
              </a:rPr>
              <a:t>куріння</a:t>
            </a:r>
            <a:r>
              <a:rPr lang="ru-RU" sz="3200" dirty="0" smtClean="0">
                <a:solidFill>
                  <a:srgbClr val="FF0000"/>
                </a:solidFill>
              </a:rPr>
              <a:t> шкодить здоров</a:t>
            </a:r>
            <a:r>
              <a:rPr lang="en-US" sz="3200" dirty="0" smtClean="0">
                <a:solidFill>
                  <a:srgbClr val="FF0000"/>
                </a:solidFill>
              </a:rPr>
              <a:t>’</a:t>
            </a:r>
            <a:r>
              <a:rPr lang="ru-RU" sz="3200" dirty="0" smtClean="0">
                <a:solidFill>
                  <a:srgbClr val="FF0000"/>
                </a:solidFill>
              </a:rPr>
              <a:t>ю</a:t>
            </a:r>
            <a:r>
              <a:rPr lang="ru-RU" sz="3200" dirty="0" smtClean="0"/>
              <a:t>, </a:t>
            </a:r>
            <a:r>
              <a:rPr lang="ru-RU" sz="3200" dirty="0" err="1" smtClean="0"/>
              <a:t>знайшовши</a:t>
            </a:r>
            <a:r>
              <a:rPr lang="ru-RU" sz="3200" dirty="0" smtClean="0"/>
              <a:t> НСД(540;735</a:t>
            </a:r>
            <a:r>
              <a:rPr lang="ru-RU" sz="3200" dirty="0" smtClean="0"/>
              <a:t>), </a:t>
            </a:r>
            <a:r>
              <a:rPr lang="ru-RU" sz="3200" dirty="0" smtClean="0"/>
              <a:t>ми </a:t>
            </a:r>
            <a:r>
              <a:rPr lang="ru-RU" sz="3200" dirty="0" err="1" smtClean="0"/>
              <a:t>дізнаємось</a:t>
            </a:r>
            <a:r>
              <a:rPr lang="ru-RU" sz="3200" dirty="0" smtClean="0"/>
              <a:t> </a:t>
            </a:r>
            <a:r>
              <a:rPr lang="ru-RU" sz="3200" dirty="0" smtClean="0"/>
              <a:t>на </a:t>
            </a:r>
            <a:r>
              <a:rPr lang="ru-RU" sz="3200" dirty="0" err="1" smtClean="0"/>
              <a:t>скільки</a:t>
            </a:r>
            <a:r>
              <a:rPr lang="ru-RU" sz="3200" dirty="0" smtClean="0"/>
              <a:t> </a:t>
            </a:r>
            <a:r>
              <a:rPr lang="ru-RU" sz="3200" dirty="0" err="1" smtClean="0"/>
              <a:t>хвилин</a:t>
            </a:r>
            <a:r>
              <a:rPr lang="ru-RU" sz="3200" dirty="0" smtClean="0"/>
              <a:t> </a:t>
            </a:r>
            <a:r>
              <a:rPr lang="ru-RU" sz="3200" dirty="0" smtClean="0"/>
              <a:t>1 </a:t>
            </a:r>
            <a:r>
              <a:rPr lang="ru-RU" sz="3200" dirty="0" smtClean="0"/>
              <a:t>цигарка </a:t>
            </a:r>
            <a:r>
              <a:rPr lang="ru-RU" sz="3200" dirty="0" err="1" smtClean="0"/>
              <a:t>скорочує</a:t>
            </a:r>
            <a:r>
              <a:rPr lang="ru-RU" sz="3200" dirty="0" smtClean="0"/>
              <a:t> </a:t>
            </a:r>
            <a:r>
              <a:rPr lang="ru-RU" sz="3200" dirty="0" err="1" smtClean="0"/>
              <a:t>життя</a:t>
            </a:r>
            <a:r>
              <a:rPr lang="ru-RU" sz="3200" dirty="0" smtClean="0"/>
              <a:t> </a:t>
            </a:r>
            <a:r>
              <a:rPr lang="ru-RU" sz="3200" dirty="0" err="1" smtClean="0"/>
              <a:t>людини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7467600" cy="4068763"/>
          </a:xfrm>
        </p:spPr>
        <p:txBody>
          <a:bodyPr/>
          <a:lstStyle/>
          <a:p>
            <a:r>
              <a:rPr lang="ru-RU" dirty="0" smtClean="0"/>
              <a:t>НСД </a:t>
            </a:r>
            <a:r>
              <a:rPr lang="ru-RU" dirty="0" smtClean="0"/>
              <a:t>(540;735)=</a:t>
            </a:r>
          </a:p>
          <a:p>
            <a:r>
              <a:rPr lang="ru-RU" dirty="0" smtClean="0"/>
              <a:t>Д/З </a:t>
            </a:r>
            <a:r>
              <a:rPr lang="ru-RU" dirty="0" err="1" smtClean="0"/>
              <a:t>дослідницька</a:t>
            </a:r>
            <a:r>
              <a:rPr lang="ru-RU" dirty="0" smtClean="0"/>
              <a:t> робота: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сім</a:t>
            </a:r>
            <a:r>
              <a:rPr lang="en-US" dirty="0" smtClean="0"/>
              <a:t>’</a:t>
            </a:r>
            <a:r>
              <a:rPr lang="uk-UA" dirty="0" smtClean="0"/>
              <a:t>ї</a:t>
            </a:r>
            <a:r>
              <a:rPr lang="ru-RU" dirty="0" smtClean="0"/>
              <a:t> є </a:t>
            </a:r>
            <a:r>
              <a:rPr lang="ru-RU" dirty="0" err="1" smtClean="0"/>
              <a:t>курці</a:t>
            </a:r>
            <a:r>
              <a:rPr lang="ru-RU" dirty="0" smtClean="0"/>
              <a:t>, </a:t>
            </a:r>
            <a:r>
              <a:rPr lang="ru-RU" dirty="0" smtClean="0"/>
              <a:t>то </a:t>
            </a:r>
            <a:r>
              <a:rPr lang="ru-RU" dirty="0" err="1" smtClean="0"/>
              <a:t>дізнатися</a:t>
            </a:r>
            <a:r>
              <a:rPr lang="ru-RU" dirty="0" smtClean="0"/>
              <a:t> з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вони </a:t>
            </a:r>
            <a:r>
              <a:rPr lang="ru-RU" dirty="0" err="1" smtClean="0"/>
              <a:t>палять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цигарок </a:t>
            </a:r>
            <a:r>
              <a:rPr lang="ru-RU" dirty="0" smtClean="0"/>
              <a:t>в день </a:t>
            </a:r>
            <a:r>
              <a:rPr lang="ru-RU" dirty="0" smtClean="0"/>
              <a:t>і </a:t>
            </a:r>
            <a:r>
              <a:rPr lang="ru-RU" dirty="0" err="1" smtClean="0"/>
              <a:t>обчислити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скільки</a:t>
            </a:r>
            <a:r>
              <a:rPr lang="ru-RU" dirty="0" smtClean="0"/>
              <a:t> вони </a:t>
            </a:r>
            <a:r>
              <a:rPr lang="ru-RU" dirty="0" err="1" smtClean="0"/>
              <a:t>скоротили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48006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 </a:t>
            </a:r>
            <a:r>
              <a:rPr lang="ru-RU" dirty="0" smtClean="0"/>
              <a:t>от </a:t>
            </a:r>
            <a:r>
              <a:rPr lang="ru-RU" dirty="0" smtClean="0"/>
              <a:t>спорт </a:t>
            </a:r>
            <a:r>
              <a:rPr lang="ru-RU" dirty="0" err="1" smtClean="0"/>
              <a:t>укріплює</a:t>
            </a:r>
            <a:r>
              <a:rPr lang="ru-RU" dirty="0" smtClean="0"/>
              <a:t> здоров</a:t>
            </a:r>
            <a:r>
              <a:rPr lang="en-US" dirty="0" smtClean="0"/>
              <a:t>’</a:t>
            </a:r>
            <a:r>
              <a:rPr lang="uk-UA" dirty="0" smtClean="0"/>
              <a:t>я</a:t>
            </a:r>
            <a:r>
              <a:rPr lang="ru-RU" dirty="0" smtClean="0"/>
              <a:t>! </a:t>
            </a:r>
            <a:r>
              <a:rPr lang="ru-RU" dirty="0" err="1" smtClean="0"/>
              <a:t>Фізхвилинка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1371600"/>
            <a:ext cx="1908175" cy="2020888"/>
          </a:xfrm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15240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657600"/>
            <a:ext cx="2805113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4114800"/>
            <a:ext cx="29575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 </a:t>
            </a:r>
            <a:r>
              <a:rPr lang="ru-RU" dirty="0" smtClean="0"/>
              <a:t>зараз, </a:t>
            </a:r>
            <a:r>
              <a:rPr lang="ru-RU" dirty="0" err="1" smtClean="0"/>
              <a:t>друзі</a:t>
            </a:r>
            <a:r>
              <a:rPr lang="ru-RU" dirty="0" smtClean="0"/>
              <a:t>,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smtClean="0"/>
              <a:t>дружно встали,</a:t>
            </a:r>
          </a:p>
          <a:p>
            <a:r>
              <a:rPr lang="ru-RU" dirty="0" err="1" smtClean="0"/>
              <a:t>Швидко</a:t>
            </a:r>
            <a:r>
              <a:rPr lang="ru-RU" dirty="0" smtClean="0"/>
              <a:t> руки </a:t>
            </a:r>
            <a:r>
              <a:rPr lang="ru-RU" dirty="0" smtClean="0"/>
              <a:t>вверх </a:t>
            </a:r>
            <a:r>
              <a:rPr lang="ru-RU" dirty="0" err="1" smtClean="0"/>
              <a:t>підняли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сторони</a:t>
            </a:r>
            <a:r>
              <a:rPr lang="ru-RU" dirty="0" smtClean="0"/>
              <a:t>, вперед</a:t>
            </a:r>
            <a:r>
              <a:rPr lang="ru-RU" dirty="0" smtClean="0"/>
              <a:t>, назад.</a:t>
            </a:r>
          </a:p>
          <a:p>
            <a:r>
              <a:rPr lang="ru-RU" dirty="0" smtClean="0"/>
              <a:t>Повернулись вправо, </a:t>
            </a:r>
            <a:r>
              <a:rPr lang="ru-RU" dirty="0" err="1" smtClean="0"/>
              <a:t>вліво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Знову</a:t>
            </a:r>
            <a:r>
              <a:rPr lang="ru-RU" dirty="0" smtClean="0"/>
              <a:t> руки </a:t>
            </a:r>
            <a:r>
              <a:rPr lang="ru-RU" dirty="0" smtClean="0"/>
              <a:t>вверх </a:t>
            </a:r>
            <a:r>
              <a:rPr lang="ru-RU" dirty="0" err="1" smtClean="0"/>
              <a:t>підняли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сторони</a:t>
            </a:r>
            <a:r>
              <a:rPr lang="ru-RU" dirty="0" smtClean="0"/>
              <a:t>, вперед</a:t>
            </a:r>
            <a:r>
              <a:rPr lang="ru-RU" dirty="0" smtClean="0"/>
              <a:t>, назад.</a:t>
            </a:r>
          </a:p>
          <a:p>
            <a:r>
              <a:rPr lang="ru-RU" dirty="0" smtClean="0"/>
              <a:t>Повернулись вправо, </a:t>
            </a:r>
            <a:r>
              <a:rPr lang="ru-RU" dirty="0" err="1" smtClean="0"/>
              <a:t>вліво</a:t>
            </a:r>
            <a:r>
              <a:rPr lang="ru-RU" dirty="0" smtClean="0"/>
              <a:t>,</a:t>
            </a:r>
          </a:p>
          <a:p>
            <a:r>
              <a:rPr lang="ru-RU" dirty="0" smtClean="0"/>
              <a:t>Тихо </a:t>
            </a:r>
            <a:r>
              <a:rPr lang="ru-RU" dirty="0" err="1" smtClean="0"/>
              <a:t>сіли</a:t>
            </a:r>
            <a:r>
              <a:rPr lang="ru-RU" dirty="0" smtClean="0"/>
              <a:t>, </a:t>
            </a:r>
            <a:r>
              <a:rPr lang="ru-RU" dirty="0" err="1" smtClean="0"/>
              <a:t>знов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діло</a:t>
            </a:r>
            <a:r>
              <a:rPr lang="ru-RU" dirty="0" smtClean="0"/>
              <a:t>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Повторення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51-(3,75:3+86,45:24,7)*2,4=</a:t>
            </a:r>
          </a:p>
        </p:txBody>
      </p:sp>
      <p:pic>
        <p:nvPicPr>
          <p:cNvPr id="4" name="Picture 4" descr="BD0001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38" y="2643188"/>
            <a:ext cx="79533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121</TotalTime>
  <Words>265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Найменше спільне кратне</vt:lpstr>
      <vt:lpstr>Мета</vt:lpstr>
      <vt:lpstr>1)Усний рахунок.</vt:lpstr>
      <vt:lpstr>2)Перевірка домашнього завдання №202</vt:lpstr>
      <vt:lpstr>3)Знайти НСК.</vt:lpstr>
      <vt:lpstr>4)Всі ми знаємо як куріння шкодить здоров’ю, знайшовши НСД(540;735), ми дізнаємось на скільки хвилин 1 цигарка скорочує життя людини.</vt:lpstr>
      <vt:lpstr>А от спорт укріплює здоров’я! Фізхвилинка.</vt:lpstr>
      <vt:lpstr>Презентация PowerPoint</vt:lpstr>
      <vt:lpstr>Повторення:</vt:lpstr>
      <vt:lpstr>Розв’язати рівняння:</vt:lpstr>
      <vt:lpstr>Домашнє завдання.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Наименьшее общее кратное.</dc:title>
  <dc:creator>Asus</dc:creator>
  <cp:lastModifiedBy>Asus</cp:lastModifiedBy>
  <cp:revision>19</cp:revision>
  <dcterms:modified xsi:type="dcterms:W3CDTF">2014-11-30T14:59:44Z</dcterms:modified>
</cp:coreProperties>
</file>